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9" r:id="rId2"/>
    <p:sldId id="260" r:id="rId3"/>
    <p:sldId id="271" r:id="rId4"/>
    <p:sldId id="272" r:id="rId5"/>
    <p:sldId id="273" r:id="rId6"/>
    <p:sldId id="264" r:id="rId7"/>
    <p:sldId id="263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3"/>
            <p14:sldId id="262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F8F8F8"/>
    <a:srgbClr val="000074"/>
    <a:srgbClr val="0000E6"/>
    <a:srgbClr val="0000A1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312" autoAdjust="0"/>
  </p:normalViewPr>
  <p:slideViewPr>
    <p:cSldViewPr snapToGrid="0">
      <p:cViewPr varScale="1">
        <p:scale>
          <a:sx n="75" d="100"/>
          <a:sy n="75" d="100"/>
        </p:scale>
        <p:origin x="9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29/01/2021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Mars</a:t>
            </a:r>
          </a:p>
          <a:p>
            <a:r>
              <a:rPr lang="en-GB" dirty="0" err="1"/>
              <a:t>Automatisation</a:t>
            </a:r>
            <a:r>
              <a:rPr lang="en-GB" dirty="0"/>
              <a:t> des acquisitions de </a:t>
            </a:r>
            <a:r>
              <a:rPr lang="en-GB" dirty="0" err="1"/>
              <a:t>données</a:t>
            </a:r>
            <a:br>
              <a:rPr lang="en-GB" dirty="0"/>
            </a:br>
            <a:r>
              <a:rPr lang="en-GB" dirty="0" err="1"/>
              <a:t>Tâche</a:t>
            </a:r>
            <a:r>
              <a:rPr lang="en-GB" dirty="0"/>
              <a:t> à </a:t>
            </a:r>
            <a:r>
              <a:rPr lang="en-GB" dirty="0" err="1"/>
              <a:t>digitaliser</a:t>
            </a:r>
            <a:r>
              <a:rPr lang="en-GB" dirty="0"/>
              <a:t> : </a:t>
            </a:r>
            <a:r>
              <a:rPr lang="en-GB" dirty="0" err="1"/>
              <a:t>Comptage</a:t>
            </a:r>
            <a:r>
              <a:rPr lang="en-GB" dirty="0"/>
              <a:t> des crocs et </a:t>
            </a:r>
            <a:r>
              <a:rPr lang="en-GB" dirty="0" err="1"/>
              <a:t>mastications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la consummation de </a:t>
            </a:r>
            <a:r>
              <a:rPr lang="en-GB" dirty="0" err="1"/>
              <a:t>friandises</a:t>
            </a:r>
            <a:r>
              <a:rPr lang="en-GB" dirty="0"/>
              <a:t>. </a:t>
            </a:r>
            <a:r>
              <a:rPr lang="en-GB" dirty="0" err="1"/>
              <a:t>Aujourd’hui</a:t>
            </a:r>
            <a:r>
              <a:rPr lang="en-GB" dirty="0"/>
              <a:t> à </a:t>
            </a:r>
            <a:r>
              <a:rPr lang="en-GB" dirty="0" err="1"/>
              <a:t>partir</a:t>
            </a:r>
            <a:r>
              <a:rPr lang="en-GB" dirty="0"/>
              <a:t> </a:t>
            </a:r>
            <a:r>
              <a:rPr lang="en-GB" dirty="0" err="1"/>
              <a:t>d’enregistrement</a:t>
            </a:r>
            <a:r>
              <a:rPr lang="en-GB" dirty="0"/>
              <a:t> </a:t>
            </a:r>
            <a:r>
              <a:rPr lang="en-GB" dirty="0" err="1"/>
              <a:t>vidéo</a:t>
            </a:r>
            <a:r>
              <a:rPr lang="en-GB" dirty="0"/>
              <a:t> </a:t>
            </a:r>
          </a:p>
          <a:p>
            <a:r>
              <a:rPr lang="en-GB" dirty="0"/>
              <a:t>Test d’un </a:t>
            </a:r>
            <a:r>
              <a:rPr lang="en-GB" dirty="0" err="1"/>
              <a:t>protocole</a:t>
            </a:r>
            <a:r>
              <a:rPr lang="en-GB" dirty="0"/>
              <a:t> de detection </a:t>
            </a:r>
            <a:r>
              <a:rPr lang="en-GB" dirty="0" err="1"/>
              <a:t>d’événements</a:t>
            </a:r>
            <a:r>
              <a:rPr lang="en-GB" dirty="0"/>
              <a:t>,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acquises</a:t>
            </a:r>
            <a:r>
              <a:rPr lang="en-GB" dirty="0"/>
              <a:t> par un micro porter par les chats</a:t>
            </a:r>
          </a:p>
          <a:p>
            <a:endParaRPr lang="en-GB" dirty="0"/>
          </a:p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Présentation</a:t>
            </a:r>
            <a:r>
              <a:rPr lang="en-GB" dirty="0"/>
              <a:t> des graph amplitudes et </a:t>
            </a:r>
            <a:r>
              <a:rPr lang="en-GB" dirty="0" err="1"/>
              <a:t>spectro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Lagroy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Saint Martin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3830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II- Creation of a new data set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Methodology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2FBD568-2576-40CE-9220-F187B403C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II- Creation of a new data set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Methodology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8022FDD-75E7-465F-87F0-C214BE6A2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899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 lnSpcReduction="10000"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chewing when cats eat treats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events?</a:t>
            </a:r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Quality of the micro on the collar Data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</a:t>
            </a:r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 – Quality of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DC7F53-8D78-4C70-8A35-63A88C112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– Visualisation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05BEACD-3F06-459D-AF72-0C4EC97EE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– Listening recordings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E9E2A4A-B87A-486C-9FF5-ECC1F1844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1954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manipulation – Filtering frequencies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manipulation – Filtering frequencies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EFA3499-BD9C-445E-8FBF-E2A008DF0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41588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231</Words>
  <Application>Microsoft Office PowerPoint</Application>
  <PresentationFormat>Grand écran</PresentationFormat>
  <Paragraphs>39</Paragraphs>
  <Slides>11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Abadi</vt:lpstr>
      <vt:lpstr>Aharoni</vt:lpstr>
      <vt:lpstr>Arial</vt:lpstr>
      <vt:lpstr>Calibri</vt:lpstr>
      <vt:lpstr>Calibri Light</vt:lpstr>
      <vt:lpstr>Thème Office</vt:lpstr>
      <vt:lpstr>Cats acoustic data Project</vt:lpstr>
      <vt:lpstr>Data – Context</vt:lpstr>
      <vt:lpstr>Présentation PowerPoint</vt:lpstr>
      <vt:lpstr>Présentation PowerPoint</vt:lpstr>
      <vt:lpstr>Présentation PowerPoint</vt:lpstr>
      <vt:lpstr>I- Data – Visualisation</vt:lpstr>
      <vt:lpstr>I- Data – Listening recordings</vt:lpstr>
      <vt:lpstr>I- Data manipulation – Filtering frequencies</vt:lpstr>
      <vt:lpstr>I- Data manipulation – Filtering frequencies</vt:lpstr>
      <vt:lpstr>II- Creation of a new data set  a. Methodology</vt:lpstr>
      <vt:lpstr>II- Creation of a new data set  a. Methodology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31</cp:revision>
  <dcterms:created xsi:type="dcterms:W3CDTF">2021-01-27T09:49:50Z</dcterms:created>
  <dcterms:modified xsi:type="dcterms:W3CDTF">2021-01-29T15:27:09Z</dcterms:modified>
</cp:coreProperties>
</file>

<file path=docProps/thumbnail.jpeg>
</file>